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Travel &amp; Expense Management System: Project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outlines the detailed requirements for developing a comprehensive Travel and Expense Management System. We will explore each feature, focusing on the technical implementation using HTML, CSS, JavaScript, and MongoDB, and highlight the user experience aspects.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95951"/>
            <a:ext cx="109439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User Management &amp; Profile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07212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4" name="Shape 2"/>
          <p:cNvSpPr/>
          <p:nvPr/>
        </p:nvSpPr>
        <p:spPr>
          <a:xfrm>
            <a:off x="2557998" y="307871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3382" y="3258264"/>
            <a:ext cx="287179" cy="3589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7519" y="40361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Login &amp; Signup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519" y="4531638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Secure user authentication with robust input validation. Implement JWT for session management.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3407212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9" name="Shape 6"/>
          <p:cNvSpPr/>
          <p:nvPr/>
        </p:nvSpPr>
        <p:spPr>
          <a:xfrm>
            <a:off x="6956048" y="307871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32" y="3258264"/>
            <a:ext cx="287179" cy="35897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05569" y="40361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Profile View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505569" y="4531638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 user details with options for password changes and general account settings. Ensure data privacy.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3407212"/>
            <a:ext cx="4158853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4" name="Shape 10"/>
          <p:cNvSpPr/>
          <p:nvPr/>
        </p:nvSpPr>
        <p:spPr>
          <a:xfrm>
            <a:off x="11354217" y="307871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9601" y="3258264"/>
            <a:ext cx="287179" cy="35897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03619" y="4036100"/>
            <a:ext cx="36192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Logout &amp; Session Reset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903619" y="4883587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 session data and tokens upon logout to enhance security. Implement idle session timeout.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52988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Trip Management Functionality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346567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&amp; Manage Trips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57118" y="230624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create new trips, specifying name, dates, and an overall budget. Implement dynamic date pickers and budget validation.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3193137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options for editing and deleting existing trips. Ensure cascade deletion of associated expenses for data integrity.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89553"/>
            <a:ext cx="117408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Expense Tracking &amp; Categorisation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72320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136928" y="2866073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2034540" y="2611636"/>
            <a:ext cx="36973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Add Expenses to Trips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034540" y="3107174"/>
            <a:ext cx="117581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 expense details: title, amount, date, and category. Use a pre-defined list of categories with 'Other' option.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3987998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1136928" y="4481751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2034540" y="4227314"/>
            <a:ext cx="38150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Edit &amp; Delete Expenses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2034540" y="4722852"/>
            <a:ext cx="117581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granular control over individual expense entries. Implement confirmation dialogues for deletions.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603677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1136928" y="6097429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2034540" y="5842992"/>
            <a:ext cx="46963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Filter Expenses by Category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034540" y="6338530"/>
            <a:ext cx="117581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 dynamic filtering of expenses within a trip based on user-selected categories.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746" y="648057"/>
            <a:ext cx="10095905" cy="693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Reporting &amp; Data Visualisation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4746" y="1812369"/>
            <a:ext cx="12980908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Gain insights into spending habits with powerful reporting tools.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2546985" y="3986093"/>
            <a:ext cx="289857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85%</a:t>
            </a:r>
            <a:endParaRPr lang="en-US" sz="4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0" y="2513171"/>
            <a:ext cx="3534966" cy="353496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05539" y="6342578"/>
            <a:ext cx="3181469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View Trip Summary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24746" y="6830497"/>
            <a:ext cx="6343174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 total expenses versus the allocated budget for each trip, including an expense percentage.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184719" y="3986093"/>
            <a:ext cx="2898577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60%</a:t>
            </a:r>
            <a:endParaRPr lang="en-US" sz="46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584" y="2513171"/>
            <a:ext cx="3534966" cy="353496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18158" y="6342578"/>
            <a:ext cx="5031700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Expense Categorisation Chart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7462480" y="6830497"/>
            <a:ext cx="6343174" cy="753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Visualise expense distribution with an interactive pie chart, utilising Chart.js or canvas.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1063894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Search, Sort &amp; Filtering Capabilities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86663" y="1798796"/>
            <a:ext cx="486727" cy="48672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8289727" y="1873091"/>
            <a:ext cx="31572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Trip Sorting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89727" y="2407563"/>
            <a:ext cx="5591175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Sort trip lists by date (ascending/descending) or alphabetically by trip name.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6663" y="3532465"/>
            <a:ext cx="486727" cy="486728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8289727" y="3606760"/>
            <a:ext cx="307062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Live Search for Trips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289727" y="4141232"/>
            <a:ext cx="5591175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 real-time search functionality for trips based on keywords from names or descriptions.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2731"/>
            <a:ext cx="92038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Export &amp; Print Functionality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75498"/>
            <a:ext cx="2965490" cy="29654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340191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Download Profile Summary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18767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 and allow download of a user's entire expense summary as a PDF document.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2075498"/>
            <a:ext cx="2965490" cy="29654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5340191"/>
            <a:ext cx="36350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Download Trip Report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835729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 downloading of detailed individual trip reports in PDF format for easy sharing and record-keeping.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2075498"/>
            <a:ext cx="2965490" cy="29654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53401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Print Option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835729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a dedicated print option for both profile summaries and individual trip reports, optimising for physical output.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2876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Experience &amp; Technical Enhancements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15546"/>
            <a:ext cx="4158734" cy="3285292"/>
          </a:xfrm>
          <a:prstGeom prst="roundRect">
            <a:avLst>
              <a:gd name="adj" fmla="val 1093"/>
            </a:avLst>
          </a:prstGeom>
          <a:noFill/>
          <a:ln w="30480">
            <a:solidFill>
              <a:srgbClr val="4960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3446026"/>
            <a:ext cx="4097774" cy="71806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2737604" y="3580686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1107519" y="4403407"/>
            <a:ext cx="31482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4898946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optimal viewing and interaction across all devices (desktop, tablet, mobile) using CSS media queries.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415546"/>
            <a:ext cx="4158734" cy="3285292"/>
          </a:xfrm>
          <a:prstGeom prst="roundRect">
            <a:avLst>
              <a:gd name="adj" fmla="val 1093"/>
            </a:avLst>
          </a:prstGeom>
          <a:noFill/>
          <a:ln w="30480">
            <a:solidFill>
              <a:srgbClr val="49606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6253" y="3446026"/>
            <a:ext cx="4097774" cy="71806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7135654" y="3580686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5505569" y="4403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Theme Toggle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05569" y="4898946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Allow users to switch between dark and light themes for personalised visual comfort.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33823" y="3415546"/>
            <a:ext cx="4158853" cy="3285292"/>
          </a:xfrm>
          <a:prstGeom prst="roundRect">
            <a:avLst>
              <a:gd name="adj" fmla="val 1093"/>
            </a:avLst>
          </a:prstGeom>
          <a:noFill/>
          <a:ln w="30480">
            <a:solidFill>
              <a:srgbClr val="49606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64303" y="3446026"/>
            <a:ext cx="4097893" cy="718066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5" name="Text 13"/>
          <p:cNvSpPr/>
          <p:nvPr/>
        </p:nvSpPr>
        <p:spPr>
          <a:xfrm>
            <a:off x="11533703" y="3580686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4"/>
          <p:cNvSpPr/>
          <p:nvPr/>
        </p:nvSpPr>
        <p:spPr>
          <a:xfrm>
            <a:off x="9903619" y="4403407"/>
            <a:ext cx="30886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Validation &amp; Alerts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03619" y="4898946"/>
            <a:ext cx="361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client-side validation for all input fields and provide clear, informative alerts for errors or success messages.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2025-07-21T04:57:11Z</dcterms:created>
  <dcterms:modified xsi:type="dcterms:W3CDTF">2025-07-21T04:57:11Z</dcterms:modified>
</cp:coreProperties>
</file>